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65" r:id="rId3"/>
    <p:sldId id="281" r:id="rId4"/>
    <p:sldId id="274" r:id="rId5"/>
    <p:sldId id="282" r:id="rId6"/>
    <p:sldId id="283" r:id="rId7"/>
    <p:sldId id="284" r:id="rId8"/>
    <p:sldId id="294" r:id="rId9"/>
    <p:sldId id="293" r:id="rId10"/>
    <p:sldId id="289" r:id="rId11"/>
    <p:sldId id="290" r:id="rId12"/>
    <p:sldId id="285" r:id="rId13"/>
    <p:sldId id="286" r:id="rId14"/>
    <p:sldId id="287" r:id="rId15"/>
    <p:sldId id="288" r:id="rId16"/>
    <p:sldId id="295" r:id="rId17"/>
    <p:sldId id="280" r:id="rId1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A1A757-0785-40DB-A30A-D1360A8BD7C0}" v="9" dt="2025-05-15T18:16:48.279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2400" dirty="0"/>
              <a:t>Alicja Lisowska</a:t>
            </a:r>
            <a:br>
              <a:rPr lang="pl-PL" sz="2400" dirty="0"/>
            </a:br>
            <a:r>
              <a:rPr lang="pl-PL" sz="2400" dirty="0"/>
              <a:t>Instytut Politologii </a:t>
            </a:r>
            <a:r>
              <a:rPr lang="pl-PL" sz="2400" dirty="0" err="1"/>
              <a:t>UWr</a:t>
            </a:r>
            <a:r>
              <a:rPr lang="pl-PL" sz="2400" dirty="0"/>
              <a:t>.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/>
              <a:t>Zarządzanie międzypokoleniowe – specyfika, wyzwania w projekcie</a:t>
            </a:r>
            <a:endParaRPr lang="pl-PL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5061C1E3-0964-CC7B-6979-B0BDE7518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251445"/>
            <a:ext cx="10691812" cy="7056784"/>
          </a:xfr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33E72943-71F4-6F4D-429E-58BD1A90C6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63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5863FD-B889-123B-1D96-6B668306E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Symbol zastępczy zawartości 7">
            <a:extLst>
              <a:ext uri="{FF2B5EF4-FFF2-40B4-BE49-F238E27FC236}">
                <a16:creationId xmlns:a16="http://schemas.microsoft.com/office/drawing/2014/main" id="{BCC76109-FE51-CE04-7E01-E71C4FE280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7429"/>
            <a:ext cx="10691813" cy="7272808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CB99092-E4D5-17CF-966F-0F7122521A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1281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73F5185C-151B-3B15-D920-6B9E1E818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3" y="1163549"/>
            <a:ext cx="10479087" cy="5232576"/>
          </a:xfrm>
          <a:prstGeom prst="rect">
            <a:avLst/>
          </a:prstGeo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F8530CA4-6054-3D6E-B186-90B1D1458D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69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C89EAE07-ED6A-2C5B-1311-46A88861D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63" y="1163549"/>
            <a:ext cx="10479087" cy="5232576"/>
          </a:xfr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122FDAD4-774E-F44D-206A-76242EEDDF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9322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C2AFE6F1-167F-AB4A-2A5E-CCF9E054D4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63" y="1163549"/>
            <a:ext cx="10479087" cy="5232576"/>
          </a:xfr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C1773E58-6D03-20FA-AC92-08C23F07ED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1435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821058BB-F6F6-4992-360F-D04FB9064C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63" y="1163549"/>
            <a:ext cx="10479087" cy="5232576"/>
          </a:xfr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73325AF0-F7CD-444B-E9FC-54A777D8A9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7564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EBE6CC-0A58-CE8E-4E6A-6044FDB30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KONFLIKTY MIĘDZYPOKOLENIOWE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942C3B3-9450-582E-313F-8196DBA1A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konflikt międzypokoleniowy – pojęcie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specyfika konfliktów międzypokoleniowych w zespole projektowym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sposoby rozwiązywania konfliktów międzypokoleniowych w zespole projektowym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E69EAC-E490-68A5-E868-79F59A3CA5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9641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E30ED7-3B3A-14C3-1CDB-13D9C225A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539838"/>
            <a:ext cx="8640381" cy="1080001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237D2A2-CC79-5DB4-14FE-98DDD49D4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907629"/>
            <a:ext cx="8640382" cy="4680002"/>
          </a:xfrm>
        </p:spPr>
        <p:txBody>
          <a:bodyPr/>
          <a:lstStyle/>
          <a:p>
            <a:pPr marL="0" indent="0" algn="ctr">
              <a:buNone/>
            </a:pPr>
            <a:endParaRPr lang="pl-PL" sz="4000" b="1" dirty="0"/>
          </a:p>
          <a:p>
            <a:pPr marL="0" indent="0" algn="ctr">
              <a:buNone/>
            </a:pPr>
            <a:endParaRPr lang="pl-PL" sz="4000" b="1" dirty="0"/>
          </a:p>
          <a:p>
            <a:pPr marL="0" indent="0" algn="ctr">
              <a:buNone/>
            </a:pPr>
            <a:endParaRPr lang="pl-PL" sz="4000" b="1" dirty="0"/>
          </a:p>
          <a:p>
            <a:pPr marL="0" indent="0" algn="ctr">
              <a:buNone/>
            </a:pPr>
            <a:r>
              <a:rPr lang="pl-PL" sz="4000" b="1" dirty="0">
                <a:solidFill>
                  <a:srgbClr val="FF0000"/>
                </a:solidFill>
              </a:rPr>
              <a:t>Dziękuję za uwagę!!!!!!!!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6789B78-F1AB-841C-6808-FFF65EBD80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4746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2843733"/>
            <a:ext cx="7920115" cy="936105"/>
          </a:xfrm>
        </p:spPr>
        <p:txBody>
          <a:bodyPr/>
          <a:lstStyle/>
          <a:p>
            <a:pPr algn="ctr"/>
            <a:r>
              <a:rPr lang="pl-PL" dirty="0"/>
              <a:t>PLAN PREZENTACJI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3707829"/>
            <a:ext cx="7920037" cy="2233965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Cechy poszczególnych pokoleń – pokolenie Baby </a:t>
            </a:r>
            <a:r>
              <a:rPr lang="pl-PL" dirty="0" err="1"/>
              <a:t>Boomers</a:t>
            </a:r>
            <a:r>
              <a:rPr lang="pl-PL" dirty="0"/>
              <a:t>, pokolenie X, pokolenie Y i pokolenie Z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Różnorodność pokoleniowa w zespole projektowym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Wartości i potrzeby poszczególnych pokoleń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pl-PL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716BBE-3969-ECAB-6689-B5740497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1791DB0E-081C-4D9A-385F-DA52A7638D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321" y="359838"/>
            <a:ext cx="10602491" cy="6839999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47FE337-C851-EBF6-3423-9C06918CE1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408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CHARAKTERYSTYKA POKOLEŃ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pokolenie Baby </a:t>
            </a:r>
            <a:r>
              <a:rPr lang="pl-PL" sz="2400" dirty="0" err="1"/>
              <a:t>Boomers</a:t>
            </a:r>
            <a:r>
              <a:rPr lang="pl-PL" sz="2400" dirty="0"/>
              <a:t> 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pokolenie X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pokolenie Y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pokolenie Z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EC7191-7B00-32DA-53D5-88A3E8549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RÓŻNORODNOŚĆ POKOLENIOWA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B7E823-195E-3B71-C131-A27244875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wartości i potrzeby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motywacja i oczekiwania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stosunek do współpracowników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sposoby uczenia się i zdobywania wiedzy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1F1C3CB-AB42-95EE-89F6-C85072A32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46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1FDC9D-C72D-780B-5CA2-CE390D98E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B22F1B8F-9E09-ED23-386D-C8E0A8A5B3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251445"/>
            <a:ext cx="10691813" cy="7056784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0FB62C8-EB32-E917-9280-B9FB4C16C7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0223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DC1ABE-6127-F341-61CB-07340BAFA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45A237C4-AF65-F6E2-DC69-87AC4D0658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322" y="359838"/>
            <a:ext cx="10602491" cy="6948391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82142A9-19BE-344B-7204-E09FEA83A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64387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3FB99D-BA39-4713-D465-FAF76A079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F0915410-B5EA-8FEA-2623-BE1B829593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322" y="251445"/>
            <a:ext cx="10513167" cy="7128792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2F005A3-0EF4-A73A-FEED-F524247081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27447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DB16AF-2CD5-CF08-8FC4-ADBA0B3EF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6B0AED2B-9766-1D6A-1A19-F154C806A9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79437"/>
            <a:ext cx="10691812" cy="7272808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14D0E03-D9AA-3F9F-358D-DA243D95C9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6216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372</TotalTime>
  <Words>108</Words>
  <Application>Microsoft Office PowerPoint</Application>
  <PresentationFormat>Niestandardowy</PresentationFormat>
  <Paragraphs>38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Calibri</vt:lpstr>
      <vt:lpstr>Open Sans</vt:lpstr>
      <vt:lpstr>Wingdings</vt:lpstr>
      <vt:lpstr>Motyw pakietu Office</vt:lpstr>
      <vt:lpstr>Alicja Lisowska Instytut Politologii UWr.</vt:lpstr>
      <vt:lpstr>PLAN PREZENTACJI</vt:lpstr>
      <vt:lpstr>Prezentacja programu PowerPoint</vt:lpstr>
      <vt:lpstr>CHARAKTERYSTYKA POKOLEŃ</vt:lpstr>
      <vt:lpstr>RÓŻNORODNOŚĆ POKOLENIOWA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KONFLIKTY MIĘDZYPOKOLENIOWE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11</cp:revision>
  <dcterms:created xsi:type="dcterms:W3CDTF">2022-06-22T09:40:44Z</dcterms:created>
  <dcterms:modified xsi:type="dcterms:W3CDTF">2025-05-19T14:26:50Z</dcterms:modified>
</cp:coreProperties>
</file>